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7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108E1F-F5C5-49F4-9D78-B3D8677CF8CC}">
          <p14:sldIdLst>
            <p14:sldId id="256"/>
            <p14:sldId id="257"/>
            <p14:sldId id="258"/>
          </p14:sldIdLst>
        </p14:section>
        <p14:section name="Untitled Section" id="{02DE2510-6CC2-40C7-9C64-3DB7CAA3A78B}">
          <p14:sldIdLst>
            <p14:sldId id="259"/>
            <p14:sldId id="260"/>
            <p14:sldId id="264"/>
            <p14:sldId id="261"/>
            <p14:sldId id="275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4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8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7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0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4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593" y="-6694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7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3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85493" y="708579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9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5504DB-9A03-4776-BF34-5E3081D38960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2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Franchise Matches </a:t>
            </a:r>
            <a:br>
              <a:rPr lang="en-US" dirty="0"/>
            </a:br>
            <a:r>
              <a:rPr lang="en-US" sz="4800" dirty="0"/>
              <a:t>for (name of candidate)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Powered by (Business name)</a:t>
            </a:r>
          </a:p>
        </p:txBody>
      </p:sp>
    </p:spTree>
    <p:extLst>
      <p:ext uri="{BB962C8B-B14F-4D97-AF65-F5344CB8AC3E}">
        <p14:creationId xmlns:p14="http://schemas.microsoft.com/office/powerpoint/2010/main" val="241349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Candidate’s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74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Summary of market research you conducted for candidate and presented on Step  3, Franchise Education.</a:t>
            </a:r>
          </a:p>
        </p:txBody>
      </p:sp>
    </p:spTree>
    <p:extLst>
      <p:ext uri="{BB962C8B-B14F-4D97-AF65-F5344CB8AC3E}">
        <p14:creationId xmlns:p14="http://schemas.microsoft.com/office/powerpoint/2010/main" val="27658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Franchise 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37360"/>
            <a:ext cx="7634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Franchise retention rate</a:t>
            </a:r>
          </a:p>
          <a:p>
            <a:pPr>
              <a:buFontTx/>
              <a:buChar char="-"/>
            </a:pPr>
            <a:r>
              <a:rPr lang="en-US" dirty="0"/>
              <a:t>Candidate’s hot points</a:t>
            </a:r>
          </a:p>
          <a:p>
            <a:pPr>
              <a:buFontTx/>
              <a:buChar char="-"/>
            </a:pPr>
            <a:r>
              <a:rPr lang="en-US" dirty="0"/>
              <a:t>Details about the concept that match what the candidate is looking for</a:t>
            </a:r>
          </a:p>
          <a:p>
            <a:pPr>
              <a:buFontTx/>
              <a:buChar char="-"/>
            </a:pPr>
            <a:r>
              <a:rPr lang="en-US" dirty="0"/>
              <a:t>Use info sheets, 2 minute drills as guide, talk to the franchisor to get accurate data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9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74882" y="573560"/>
            <a:ext cx="4626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  <a:endParaRPr lang="en-US" sz="4800" dirty="0">
              <a:latin typeface="+mj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1471400" lvl="8" indent="0" algn="ctr">
              <a:buNone/>
            </a:pPr>
            <a:endParaRPr lang="en-US" dirty="0"/>
          </a:p>
          <a:p>
            <a:pPr marL="1471400" lvl="8" indent="0" algn="ctr">
              <a:buNone/>
            </a:pPr>
            <a:endParaRPr lang="en-US" sz="5400" dirty="0"/>
          </a:p>
          <a:p>
            <a:pPr marL="1471400" lvl="8" indent="0" algn="ctr">
              <a:buNone/>
            </a:pPr>
            <a:r>
              <a:rPr lang="en-US" sz="5400" dirty="0"/>
              <a:t>VISUALS!!!</a:t>
            </a:r>
          </a:p>
        </p:txBody>
      </p:sp>
    </p:spTree>
    <p:extLst>
      <p:ext uri="{BB962C8B-B14F-4D97-AF65-F5344CB8AC3E}">
        <p14:creationId xmlns:p14="http://schemas.microsoft.com/office/powerpoint/2010/main" val="208738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Fast Franchise Fact Sheet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93402" y="543208"/>
            <a:ext cx="4517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</p:spTree>
    <p:extLst>
      <p:ext uri="{BB962C8B-B14F-4D97-AF65-F5344CB8AC3E}">
        <p14:creationId xmlns:p14="http://schemas.microsoft.com/office/powerpoint/2010/main" val="45179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16" y="1845734"/>
            <a:ext cx="5994896" cy="4023360"/>
          </a:xfrm>
        </p:spPr>
        <p:txBody>
          <a:bodyPr/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dirty="0"/>
              <a:t>Franchisee Testimonial</a:t>
            </a:r>
          </a:p>
        </p:txBody>
      </p:sp>
      <p:sp>
        <p:nvSpPr>
          <p:cNvPr id="2" name="Rectangle 1"/>
          <p:cNvSpPr/>
          <p:nvPr/>
        </p:nvSpPr>
        <p:spPr>
          <a:xfrm>
            <a:off x="4428944" y="736523"/>
            <a:ext cx="3864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2471596"/>
            <a:ext cx="218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VISUAL!!!</a:t>
            </a:r>
          </a:p>
        </p:txBody>
      </p:sp>
    </p:spTree>
    <p:extLst>
      <p:ext uri="{BB962C8B-B14F-4D97-AF65-F5344CB8AC3E}">
        <p14:creationId xmlns:p14="http://schemas.microsoft.com/office/powerpoint/2010/main" val="1849093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9960" y="1845734"/>
            <a:ext cx="2825719" cy="4023360"/>
          </a:xfrm>
        </p:spPr>
        <p:txBody>
          <a:bodyPr/>
          <a:lstStyle/>
          <a:p>
            <a:r>
              <a:rPr lang="en-US" dirty="0"/>
              <a:t>DATA ON COMPETITION AND WHY CONCEPT IS BETTER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01783" y="609776"/>
            <a:ext cx="3864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3901" y="2145671"/>
            <a:ext cx="4065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COMPETITION MAP FROM GOOGLE SHOWING SIMILAR BUSINESSES</a:t>
            </a:r>
          </a:p>
        </p:txBody>
      </p:sp>
    </p:spTree>
    <p:extLst>
      <p:ext uri="{BB962C8B-B14F-4D97-AF65-F5344CB8AC3E}">
        <p14:creationId xmlns:p14="http://schemas.microsoft.com/office/powerpoint/2010/main" val="173622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Rating of the Franchises </a:t>
            </a:r>
            <a:br>
              <a:rPr lang="en-US" dirty="0"/>
            </a:br>
            <a:r>
              <a:rPr lang="en-US" dirty="0"/>
              <a:t>       &amp; 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3144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6939</TotalTime>
  <Words>105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Franchise Matches  for (name of candidate)</vt:lpstr>
      <vt:lpstr>Candidate’s Requirements</vt:lpstr>
      <vt:lpstr>Market Information</vt:lpstr>
      <vt:lpstr> Franchise logo</vt:lpstr>
      <vt:lpstr>PowerPoint Presentation</vt:lpstr>
      <vt:lpstr>PowerPoint Presentation</vt:lpstr>
      <vt:lpstr>PowerPoint Presentation</vt:lpstr>
      <vt:lpstr>PowerPoint Presentation</vt:lpstr>
      <vt:lpstr>Rating of the Franchises         &amp;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AmyS</dc:creator>
  <cp:lastModifiedBy>Amanda Ramirez</cp:lastModifiedBy>
  <cp:revision>41</cp:revision>
  <dcterms:created xsi:type="dcterms:W3CDTF">2016-01-14T15:15:52Z</dcterms:created>
  <dcterms:modified xsi:type="dcterms:W3CDTF">2017-06-09T13:38:31Z</dcterms:modified>
</cp:coreProperties>
</file>