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4" r:id="rId7"/>
    <p:sldId id="26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F108E1F-F5C5-49F4-9D78-B3D8677CF8CC}">
          <p14:sldIdLst>
            <p14:sldId id="256"/>
            <p14:sldId id="257"/>
            <p14:sldId id="258"/>
          </p14:sldIdLst>
        </p14:section>
        <p14:section name="Untitled Section" id="{02DE2510-6CC2-40C7-9C64-3DB7CAA3A78B}">
          <p14:sldIdLst>
            <p14:sldId id="259"/>
            <p14:sldId id="260"/>
            <p14:sldId id="264"/>
            <p14:sldId id="2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35504DB-9A03-4776-BF34-5E3081D38960}"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F286A-5508-4FF1-A05A-ADE5CCD0A92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1756787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5504DB-9A03-4776-BF34-5E3081D38960}"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F286A-5508-4FF1-A05A-ADE5CCD0A924}"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2666979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5504DB-9A03-4776-BF34-5E3081D38960}"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F286A-5508-4FF1-A05A-ADE5CCD0A92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3839204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35504DB-9A03-4776-BF34-5E3081D38960}"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F286A-5508-4FF1-A05A-ADE5CCD0A924}"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4263846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35504DB-9A03-4776-BF34-5E3081D38960}" type="datetimeFigureOut">
              <a:rPr lang="en-US" smtClean="0"/>
              <a:t>9/6/2019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AF286A-5508-4FF1-A05A-ADE5CCD0A924}" type="slidenum">
              <a:rPr lang="en-US" smtClean="0"/>
              <a:t>‹#›</a:t>
            </a:fld>
            <a:endParaRPr lang="en-US"/>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31655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5504DB-9A03-4776-BF34-5E3081D38960}" type="datetimeFigureOut">
              <a:rPr lang="en-US" smtClean="0"/>
              <a:t>9/6/2019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AF286A-5508-4FF1-A05A-ADE5CCD0A924}"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60380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35504DB-9A03-4776-BF34-5E3081D38960}" type="datetimeFigureOut">
              <a:rPr lang="en-US" smtClean="0"/>
              <a:t>9/6/2019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7AF286A-5508-4FF1-A05A-ADE5CCD0A924}"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3350263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35504DB-9A03-4776-BF34-5E3081D38960}" type="datetimeFigureOut">
              <a:rPr lang="en-US" smtClean="0"/>
              <a:t>9/6/2019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7AF286A-5508-4FF1-A05A-ADE5CCD0A924}"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53593" y="-6694"/>
            <a:ext cx="2155371" cy="738214"/>
          </a:xfrm>
          <a:prstGeom prst="rect">
            <a:avLst/>
          </a:prstGeom>
        </p:spPr>
      </p:pic>
    </p:spTree>
    <p:extLst>
      <p:ext uri="{BB962C8B-B14F-4D97-AF65-F5344CB8AC3E}">
        <p14:creationId xmlns:p14="http://schemas.microsoft.com/office/powerpoint/2010/main" val="3923012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5504DB-9A03-4776-BF34-5E3081D38960}"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AF286A-5508-4FF1-A05A-ADE5CCD0A924}"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1527375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5504DB-9A03-4776-BF34-5E3081D38960}"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F286A-5508-4FF1-A05A-ADE5CCD0A924}"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3257"/>
            <a:ext cx="2155371" cy="738214"/>
          </a:xfrm>
          <a:prstGeom prst="rect">
            <a:avLst/>
          </a:prstGeom>
        </p:spPr>
      </p:pic>
    </p:spTree>
    <p:extLst>
      <p:ext uri="{BB962C8B-B14F-4D97-AF65-F5344CB8AC3E}">
        <p14:creationId xmlns:p14="http://schemas.microsoft.com/office/powerpoint/2010/main" val="3141530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5504DB-9A03-4776-BF34-5E3081D38960}"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AF286A-5508-4FF1-A05A-ADE5CCD0A924}" type="slidenum">
              <a:rPr lang="en-US" smtClean="0"/>
              <a:t>‹#›</a:t>
            </a:fld>
            <a:endParaRPr lang="en-US"/>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0685493" y="708579"/>
            <a:ext cx="2155371" cy="738214"/>
          </a:xfrm>
          <a:prstGeom prst="rect">
            <a:avLst/>
          </a:prstGeom>
        </p:spPr>
      </p:pic>
    </p:spTree>
    <p:extLst>
      <p:ext uri="{BB962C8B-B14F-4D97-AF65-F5344CB8AC3E}">
        <p14:creationId xmlns:p14="http://schemas.microsoft.com/office/powerpoint/2010/main" val="357729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35504DB-9A03-4776-BF34-5E3081D38960}" type="datetimeFigureOut">
              <a:rPr lang="en-US" smtClean="0"/>
              <a:t>9/6/2019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B7AF286A-5508-4FF1-A05A-ADE5CCD0A92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2234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Franchise Matches </a:t>
            </a:r>
            <a:br>
              <a:rPr lang="en-US" dirty="0"/>
            </a:br>
            <a:r>
              <a:rPr lang="en-US" sz="4800" dirty="0"/>
              <a:t>for (name of candidate)</a:t>
            </a:r>
          </a:p>
        </p:txBody>
      </p:sp>
      <p:sp>
        <p:nvSpPr>
          <p:cNvPr id="3" name="Subtitle 2"/>
          <p:cNvSpPr>
            <a:spLocks noGrp="1"/>
          </p:cNvSpPr>
          <p:nvPr>
            <p:ph type="subTitle" idx="1"/>
          </p:nvPr>
        </p:nvSpPr>
        <p:spPr/>
        <p:txBody>
          <a:bodyPr/>
          <a:lstStyle/>
          <a:p>
            <a:r>
              <a:rPr lang="en-US" dirty="0"/>
              <a:t>Powered by (Business name)</a:t>
            </a:r>
          </a:p>
        </p:txBody>
      </p:sp>
    </p:spTree>
    <p:extLst>
      <p:ext uri="{BB962C8B-B14F-4D97-AF65-F5344CB8AC3E}">
        <p14:creationId xmlns:p14="http://schemas.microsoft.com/office/powerpoint/2010/main" val="2413492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Candidate’s Requirements</a:t>
            </a:r>
          </a:p>
        </p:txBody>
      </p:sp>
      <p:sp>
        <p:nvSpPr>
          <p:cNvPr id="3" name="Content Placeholder 2"/>
          <p:cNvSpPr>
            <a:spLocks noGrp="1"/>
          </p:cNvSpPr>
          <p:nvPr>
            <p:ph idx="1"/>
          </p:nvPr>
        </p:nvSpPr>
        <p:spPr/>
        <p:txBody>
          <a:bodyPr/>
          <a:lstStyle/>
          <a:p>
            <a:pPr marL="457200" indent="-457200">
              <a:buFont typeface="+mj-lt"/>
              <a:buAutoNum type="arabicPeriod"/>
            </a:pPr>
            <a:r>
              <a:rPr lang="en-US" dirty="0"/>
              <a:t>What criteria does your candidate have? If you don’t know this, you’re not doing it right…..</a:t>
            </a:r>
          </a:p>
          <a:p>
            <a:pPr marL="457200" indent="-457200">
              <a:buFont typeface="+mj-lt"/>
              <a:buAutoNum type="arabicPeriod"/>
            </a:pPr>
            <a:r>
              <a:rPr lang="en-US" dirty="0"/>
              <a:t>Financial goals</a:t>
            </a:r>
          </a:p>
          <a:p>
            <a:pPr marL="457200" indent="-457200">
              <a:buFont typeface="+mj-lt"/>
              <a:buAutoNum type="arabicPeriod"/>
            </a:pPr>
            <a:r>
              <a:rPr lang="en-US" dirty="0"/>
              <a:t>Involvement in the business</a:t>
            </a:r>
          </a:p>
          <a:p>
            <a:pPr marL="457200" indent="-457200">
              <a:buFont typeface="+mj-lt"/>
              <a:buAutoNum type="arabicPeriod"/>
            </a:pPr>
            <a:r>
              <a:rPr lang="en-US" dirty="0"/>
              <a:t>Business model</a:t>
            </a:r>
          </a:p>
          <a:p>
            <a:pPr marL="457200" indent="-457200">
              <a:buFont typeface="+mj-lt"/>
              <a:buAutoNum type="arabicPeriod"/>
            </a:pPr>
            <a:r>
              <a:rPr lang="en-US" dirty="0"/>
              <a:t>Market availability</a:t>
            </a:r>
          </a:p>
          <a:p>
            <a:pPr marL="457200" indent="-457200">
              <a:buFont typeface="+mj-lt"/>
              <a:buAutoNum type="arabicPeriod"/>
            </a:pPr>
            <a:r>
              <a:rPr lang="en-US" dirty="0"/>
              <a:t>Quality of life</a:t>
            </a:r>
          </a:p>
          <a:p>
            <a:pPr marL="457200" indent="-457200">
              <a:buFont typeface="+mj-lt"/>
              <a:buAutoNum type="arabicPeriod"/>
            </a:pPr>
            <a:r>
              <a:rPr lang="en-US" dirty="0" err="1"/>
              <a:t>Etc</a:t>
            </a:r>
            <a:endParaRPr lang="en-US" dirty="0"/>
          </a:p>
        </p:txBody>
      </p:sp>
    </p:spTree>
    <p:extLst>
      <p:ext uri="{BB962C8B-B14F-4D97-AF65-F5344CB8AC3E}">
        <p14:creationId xmlns:p14="http://schemas.microsoft.com/office/powerpoint/2010/main" val="3668747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Market Information</a:t>
            </a:r>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dirty="0"/>
              <a:t>Summary of market research you conducted for candidate and presented on Step  2, </a:t>
            </a:r>
            <a:r>
              <a:rPr lang="en-US" dirty="0" err="1"/>
              <a:t>SpotOn</a:t>
            </a:r>
            <a:r>
              <a:rPr lang="en-US" dirty="0"/>
              <a:t> Review/Candidate Research.</a:t>
            </a:r>
          </a:p>
          <a:p>
            <a:pPr marL="457200" indent="-457200">
              <a:buFont typeface="+mj-lt"/>
              <a:buAutoNum type="arabicPeriod"/>
            </a:pPr>
            <a:r>
              <a:rPr lang="en-US" dirty="0"/>
              <a:t>Pull up Market Analysis and touch on basic demographics ( You are validating why this is a prime market for the Franchises you are about to present based on population density, household income, age, and education)  </a:t>
            </a:r>
          </a:p>
        </p:txBody>
      </p:sp>
    </p:spTree>
    <p:extLst>
      <p:ext uri="{BB962C8B-B14F-4D97-AF65-F5344CB8AC3E}">
        <p14:creationId xmlns:p14="http://schemas.microsoft.com/office/powerpoint/2010/main" val="276582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 Franchise logo, or simply a title</a:t>
            </a:r>
          </a:p>
        </p:txBody>
      </p:sp>
      <p:sp>
        <p:nvSpPr>
          <p:cNvPr id="6" name="TextBox 5"/>
          <p:cNvSpPr txBox="1"/>
          <p:nvPr/>
        </p:nvSpPr>
        <p:spPr>
          <a:xfrm>
            <a:off x="1097280" y="1737360"/>
            <a:ext cx="7634125" cy="1200329"/>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 name="Content Placeholder 2"/>
          <p:cNvSpPr>
            <a:spLocks noGrp="1"/>
          </p:cNvSpPr>
          <p:nvPr>
            <p:ph idx="1"/>
          </p:nvPr>
        </p:nvSpPr>
        <p:spPr/>
        <p:txBody>
          <a:bodyPr/>
          <a:lstStyle/>
          <a:p>
            <a:pPr>
              <a:buFontTx/>
              <a:buChar char="-"/>
            </a:pPr>
            <a:r>
              <a:rPr lang="en-US" dirty="0"/>
              <a:t>What makes this Franchise a good fit for your candidate?</a:t>
            </a:r>
          </a:p>
          <a:p>
            <a:pPr>
              <a:buFontTx/>
              <a:buChar char="-"/>
            </a:pPr>
            <a:r>
              <a:rPr lang="en-US" dirty="0"/>
              <a:t>Examples: If his criteria is “strong brand”, talk about how long they’ve been around, leadership team’s strength, why they are in fact, strong</a:t>
            </a:r>
          </a:p>
          <a:p>
            <a:pPr>
              <a:buFontTx/>
              <a:buChar char="-"/>
            </a:pPr>
            <a:r>
              <a:rPr lang="en-US" dirty="0"/>
              <a:t>If your candidate wants a strong lead generation, show how that Franchise stands out, example: Call Center, social media management, give ideas on how easy is to find clients</a:t>
            </a:r>
          </a:p>
          <a:p>
            <a:pPr>
              <a:buFontTx/>
              <a:buChar char="-"/>
            </a:pPr>
            <a:r>
              <a:rPr lang="en-US" dirty="0"/>
              <a:t>Touch on Day in the life</a:t>
            </a:r>
          </a:p>
          <a:p>
            <a:pPr>
              <a:buFontTx/>
              <a:buChar char="-"/>
            </a:pPr>
            <a:r>
              <a:rPr lang="en-US" dirty="0"/>
              <a:t>This slide should be focused on WHY this is a fit first. This creates curiosity and engagement. It will not shut them down. Remember the psychology, people will listen to what they want, so the goal is not to shut their brain off by something you presented. GET THEIR ATTENTION FIRST, then focus on Features, Advantages and Benefits. SPIN, SPIN, SPIN!</a:t>
            </a:r>
          </a:p>
        </p:txBody>
      </p:sp>
    </p:spTree>
    <p:extLst>
      <p:ext uri="{BB962C8B-B14F-4D97-AF65-F5344CB8AC3E}">
        <p14:creationId xmlns:p14="http://schemas.microsoft.com/office/powerpoint/2010/main" val="4081091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74882" y="573560"/>
            <a:ext cx="4626321" cy="830997"/>
          </a:xfrm>
          <a:prstGeom prst="rect">
            <a:avLst/>
          </a:prstGeom>
        </p:spPr>
        <p:txBody>
          <a:bodyPr wrap="square">
            <a:spAutoFit/>
          </a:bodyPr>
          <a:lstStyle/>
          <a:p>
            <a:r>
              <a:rPr lang="en-US" sz="4800" dirty="0">
                <a:latin typeface="+mj-lt"/>
              </a:rPr>
              <a:t>Franchise logo</a:t>
            </a:r>
          </a:p>
        </p:txBody>
      </p:sp>
      <p:sp>
        <p:nvSpPr>
          <p:cNvPr id="7" name="Content Placeholder 6"/>
          <p:cNvSpPr>
            <a:spLocks noGrp="1"/>
          </p:cNvSpPr>
          <p:nvPr>
            <p:ph idx="1"/>
          </p:nvPr>
        </p:nvSpPr>
        <p:spPr/>
        <p:txBody>
          <a:bodyPr/>
          <a:lstStyle/>
          <a:p>
            <a:pPr algn="ctr"/>
            <a:endParaRPr lang="en-US" dirty="0"/>
          </a:p>
          <a:p>
            <a:pPr marL="1471400" lvl="8" indent="0" algn="ctr">
              <a:buNone/>
            </a:pPr>
            <a:endParaRPr lang="en-US" dirty="0"/>
          </a:p>
          <a:p>
            <a:pPr marL="1471400" lvl="8" indent="0" algn="ctr">
              <a:buNone/>
            </a:pPr>
            <a:endParaRPr lang="en-US" sz="5400" dirty="0"/>
          </a:p>
          <a:p>
            <a:pPr marL="1471400" lvl="8" indent="0" algn="ctr">
              <a:buNone/>
            </a:pPr>
            <a:r>
              <a:rPr lang="en-US" sz="5400" dirty="0"/>
              <a:t>VISUALS!!!</a:t>
            </a:r>
          </a:p>
        </p:txBody>
      </p:sp>
    </p:spTree>
    <p:extLst>
      <p:ext uri="{BB962C8B-B14F-4D97-AF65-F5344CB8AC3E}">
        <p14:creationId xmlns:p14="http://schemas.microsoft.com/office/powerpoint/2010/main" val="2087387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ctr"/>
            <a:endParaRPr lang="en-US" dirty="0"/>
          </a:p>
          <a:p>
            <a:pPr algn="ctr"/>
            <a:endParaRPr lang="en-US" dirty="0"/>
          </a:p>
          <a:p>
            <a:pPr algn="ctr"/>
            <a:r>
              <a:rPr lang="en-US" dirty="0"/>
              <a:t>Get into the Features, refer to 2-minute drill</a:t>
            </a:r>
          </a:p>
        </p:txBody>
      </p:sp>
      <p:sp>
        <p:nvSpPr>
          <p:cNvPr id="3" name="TextBox 2"/>
          <p:cNvSpPr txBox="1"/>
          <p:nvPr/>
        </p:nvSpPr>
        <p:spPr>
          <a:xfrm>
            <a:off x="3793402" y="543208"/>
            <a:ext cx="4517679" cy="830997"/>
          </a:xfrm>
          <a:prstGeom prst="rect">
            <a:avLst/>
          </a:prstGeom>
          <a:noFill/>
        </p:spPr>
        <p:txBody>
          <a:bodyPr wrap="square" rtlCol="0">
            <a:spAutoFit/>
          </a:bodyPr>
          <a:lstStyle/>
          <a:p>
            <a:r>
              <a:rPr lang="en-US" sz="4800" dirty="0">
                <a:latin typeface="+mj-lt"/>
              </a:rPr>
              <a:t>Franchise Logo</a:t>
            </a:r>
          </a:p>
        </p:txBody>
      </p:sp>
    </p:spTree>
    <p:extLst>
      <p:ext uri="{BB962C8B-B14F-4D97-AF65-F5344CB8AC3E}">
        <p14:creationId xmlns:p14="http://schemas.microsoft.com/office/powerpoint/2010/main" val="451790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Rating of the Franchises </a:t>
            </a:r>
            <a:br>
              <a:rPr lang="en-US" dirty="0"/>
            </a:br>
            <a:r>
              <a:rPr lang="en-US" dirty="0"/>
              <a:t>       &amp; Questions? </a:t>
            </a:r>
          </a:p>
        </p:txBody>
      </p:sp>
      <p:sp>
        <p:nvSpPr>
          <p:cNvPr id="3" name="Content Placeholder 2"/>
          <p:cNvSpPr>
            <a:spLocks noGrp="1"/>
          </p:cNvSpPr>
          <p:nvPr>
            <p:ph type="subTitle" idx="1"/>
          </p:nvPr>
        </p:nvSpPr>
        <p:spPr/>
        <p:txBody>
          <a:bodyPr/>
          <a:lstStyle/>
          <a:p>
            <a:endParaRPr lang="en-US" dirty="0"/>
          </a:p>
          <a:p>
            <a:pPr marL="0" indent="0">
              <a:buNone/>
            </a:pPr>
            <a:endParaRPr lang="en-US" dirty="0"/>
          </a:p>
        </p:txBody>
      </p:sp>
    </p:spTree>
    <p:extLst>
      <p:ext uri="{BB962C8B-B14F-4D97-AF65-F5344CB8AC3E}">
        <p14:creationId xmlns:p14="http://schemas.microsoft.com/office/powerpoint/2010/main" val="391583144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docProps/app.xml><?xml version="1.0" encoding="utf-8"?>
<Properties xmlns="http://schemas.openxmlformats.org/officeDocument/2006/extended-properties" xmlns:vt="http://schemas.openxmlformats.org/officeDocument/2006/docPropsVTypes">
  <Template>Retrospect</Template>
  <TotalTime>6955</TotalTime>
  <Words>285</Words>
  <Application>Microsoft Office PowerPoint</Application>
  <PresentationFormat>Widescreen</PresentationFormat>
  <Paragraphs>31</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Retrospect</vt:lpstr>
      <vt:lpstr>Franchise Matches  for (name of candidate)</vt:lpstr>
      <vt:lpstr>Candidate’s Requirements</vt:lpstr>
      <vt:lpstr>Market Information</vt:lpstr>
      <vt:lpstr> Franchise logo, or simply a title</vt:lpstr>
      <vt:lpstr>PowerPoint Presentation</vt:lpstr>
      <vt:lpstr>PowerPoint Presentation</vt:lpstr>
      <vt:lpstr>Rating of the Franchises         &amp;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AmyS</dc:creator>
  <cp:lastModifiedBy>Amanda Ramirez</cp:lastModifiedBy>
  <cp:revision>43</cp:revision>
  <dcterms:created xsi:type="dcterms:W3CDTF">2016-01-14T15:15:52Z</dcterms:created>
  <dcterms:modified xsi:type="dcterms:W3CDTF">2019-09-06T17:40:56Z</dcterms:modified>
</cp:coreProperties>
</file>