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75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F108E1F-F5C5-49F4-9D78-B3D8677CF8CC}">
          <p14:sldIdLst>
            <p14:sldId id="256"/>
            <p14:sldId id="257"/>
            <p14:sldId id="258"/>
          </p14:sldIdLst>
        </p14:section>
        <p14:section name="Untitled Section" id="{02DE2510-6CC2-40C7-9C64-3DB7CAA3A78B}">
          <p14:sldIdLst>
            <p14:sldId id="259"/>
            <p14:sldId id="260"/>
            <p14:sldId id="264"/>
            <p14:sldId id="261"/>
            <p14:sldId id="275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72" y="9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787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979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204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846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9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80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63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35504DB-9A03-4776-BF34-5E3081D38960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593" y="-6694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12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75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7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30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04DB-9A03-4776-BF34-5E3081D38960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685493" y="708579"/>
            <a:ext cx="2155371" cy="73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296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35504DB-9A03-4776-BF34-5E3081D38960}" type="datetimeFigureOut">
              <a:rPr lang="en-US" smtClean="0"/>
              <a:t>7/28/2022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7AF286A-5508-4FF1-A05A-ADE5CCD0A924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223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Franchise Matches </a:t>
            </a:r>
            <a:br>
              <a:rPr lang="en-US" dirty="0"/>
            </a:br>
            <a:r>
              <a:rPr lang="en-US" sz="4800" dirty="0"/>
              <a:t>for (name of candidate)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Powered by (Business name)</a:t>
            </a:r>
          </a:p>
        </p:txBody>
      </p:sp>
    </p:spTree>
    <p:extLst>
      <p:ext uri="{BB962C8B-B14F-4D97-AF65-F5344CB8AC3E}">
        <p14:creationId xmlns:p14="http://schemas.microsoft.com/office/powerpoint/2010/main" val="2413492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Candidate’s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747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Summary of market research you conducted for candidate for franchise education.</a:t>
            </a:r>
          </a:p>
        </p:txBody>
      </p:sp>
    </p:spTree>
    <p:extLst>
      <p:ext uri="{BB962C8B-B14F-4D97-AF65-F5344CB8AC3E}">
        <p14:creationId xmlns:p14="http://schemas.microsoft.com/office/powerpoint/2010/main" val="276582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 Franchise logo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1737360"/>
            <a:ext cx="7634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/>
              <a:t>Franchise retention rate</a:t>
            </a:r>
          </a:p>
          <a:p>
            <a:pPr>
              <a:buFontTx/>
              <a:buChar char="-"/>
            </a:pPr>
            <a:r>
              <a:rPr lang="en-US" dirty="0"/>
              <a:t>Candidate’s hot points</a:t>
            </a:r>
          </a:p>
          <a:p>
            <a:pPr>
              <a:buFontTx/>
              <a:buChar char="-"/>
            </a:pPr>
            <a:r>
              <a:rPr lang="en-US" dirty="0"/>
              <a:t>Details about the concept that match what the candidate is looking for</a:t>
            </a:r>
          </a:p>
          <a:p>
            <a:pPr>
              <a:buFontTx/>
              <a:buChar char="-"/>
            </a:pPr>
            <a:r>
              <a:rPr lang="en-US" dirty="0"/>
              <a:t>Use info sheets, 2 minute drills as guide, talk to the franchisor to get accurate data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091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74882" y="573560"/>
            <a:ext cx="46263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latin typeface="+mj-lt"/>
              </a:rPr>
              <a:t>Franchise logo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marL="1471400" lvl="8" indent="0" algn="ctr">
              <a:buNone/>
            </a:pPr>
            <a:endParaRPr lang="en-US" dirty="0"/>
          </a:p>
          <a:p>
            <a:pPr marL="1471400" lvl="8" indent="0" algn="ctr">
              <a:buNone/>
            </a:pPr>
            <a:endParaRPr lang="en-US" sz="5400" dirty="0"/>
          </a:p>
          <a:p>
            <a:pPr marL="1471400" lvl="8" indent="0" algn="ctr">
              <a:buNone/>
            </a:pPr>
            <a:r>
              <a:rPr lang="en-US" sz="5400" dirty="0"/>
              <a:t>VISUALS!!!</a:t>
            </a:r>
          </a:p>
        </p:txBody>
      </p:sp>
    </p:spTree>
    <p:extLst>
      <p:ext uri="{BB962C8B-B14F-4D97-AF65-F5344CB8AC3E}">
        <p14:creationId xmlns:p14="http://schemas.microsoft.com/office/powerpoint/2010/main" val="2087387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Fast Franchise Fact Sheet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93402" y="543208"/>
            <a:ext cx="45176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+mj-lt"/>
              </a:rPr>
              <a:t>Franchise Logo</a:t>
            </a:r>
          </a:p>
        </p:txBody>
      </p:sp>
    </p:spTree>
    <p:extLst>
      <p:ext uri="{BB962C8B-B14F-4D97-AF65-F5344CB8AC3E}">
        <p14:creationId xmlns:p14="http://schemas.microsoft.com/office/powerpoint/2010/main" val="451790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4616" y="1845734"/>
            <a:ext cx="5994896" cy="4023360"/>
          </a:xfrm>
        </p:spPr>
        <p:txBody>
          <a:bodyPr/>
          <a:lstStyle/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US" dirty="0"/>
              <a:t>Franchisee Testimonial</a:t>
            </a:r>
          </a:p>
        </p:txBody>
      </p:sp>
      <p:sp>
        <p:nvSpPr>
          <p:cNvPr id="2" name="Rectangle 1"/>
          <p:cNvSpPr/>
          <p:nvPr/>
        </p:nvSpPr>
        <p:spPr>
          <a:xfrm>
            <a:off x="4428944" y="736523"/>
            <a:ext cx="38645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>
                <a:latin typeface="+mj-lt"/>
              </a:rPr>
              <a:t>Franchise Logo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0" y="2471596"/>
            <a:ext cx="2181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/>
              <a:t>VISUAL!!!</a:t>
            </a:r>
          </a:p>
        </p:txBody>
      </p:sp>
    </p:spTree>
    <p:extLst>
      <p:ext uri="{BB962C8B-B14F-4D97-AF65-F5344CB8AC3E}">
        <p14:creationId xmlns:p14="http://schemas.microsoft.com/office/powerpoint/2010/main" val="1849093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9960" y="1845734"/>
            <a:ext cx="2825719" cy="4023360"/>
          </a:xfrm>
        </p:spPr>
        <p:txBody>
          <a:bodyPr/>
          <a:lstStyle/>
          <a:p>
            <a:r>
              <a:rPr lang="en-US" dirty="0"/>
              <a:t>DATA ON COMPETITION AND WHY CONCEPT IS BETTER</a:t>
            </a:r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401783" y="609776"/>
            <a:ext cx="38645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>
                <a:latin typeface="+mj-lt"/>
              </a:rPr>
              <a:t>Franchise Logo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53901" y="2145671"/>
            <a:ext cx="4065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COMPETITION MAP FROM GOOGLE SHOWING SIMILAR BUSINESSES</a:t>
            </a:r>
          </a:p>
        </p:txBody>
      </p:sp>
    </p:spTree>
    <p:extLst>
      <p:ext uri="{BB962C8B-B14F-4D97-AF65-F5344CB8AC3E}">
        <p14:creationId xmlns:p14="http://schemas.microsoft.com/office/powerpoint/2010/main" val="1736220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Rating of the Franchises </a:t>
            </a:r>
            <a:br>
              <a:rPr lang="en-US" dirty="0"/>
            </a:br>
            <a:r>
              <a:rPr lang="en-US" dirty="0"/>
              <a:t>       &amp; Questions?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83144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6940</TotalTime>
  <Words>112</Words>
  <Application>Microsoft Office PowerPoint</Application>
  <PresentationFormat>Widescreen</PresentationFormat>
  <Paragraphs>33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Retrospect</vt:lpstr>
      <vt:lpstr>Franchise Matches  for (name of candidate)</vt:lpstr>
      <vt:lpstr>Candidate’s Requirements</vt:lpstr>
      <vt:lpstr>Market Information</vt:lpstr>
      <vt:lpstr> Franchise logo</vt:lpstr>
      <vt:lpstr>PowerPoint Presentation</vt:lpstr>
      <vt:lpstr>PowerPoint Presentation</vt:lpstr>
      <vt:lpstr>PowerPoint Presentation</vt:lpstr>
      <vt:lpstr>PowerPoint Presentation</vt:lpstr>
      <vt:lpstr>Rating of the Franchises         &amp; 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AmyS</dc:creator>
  <cp:lastModifiedBy>Wanda Heredia</cp:lastModifiedBy>
  <cp:revision>42</cp:revision>
  <dcterms:created xsi:type="dcterms:W3CDTF">2016-01-14T15:15:52Z</dcterms:created>
  <dcterms:modified xsi:type="dcterms:W3CDTF">2022-07-28T21:23:11Z</dcterms:modified>
</cp:coreProperties>
</file>